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62" r:id="rId4"/>
    <p:sldId id="268" r:id="rId5"/>
    <p:sldId id="264" r:id="rId6"/>
    <p:sldId id="278" r:id="rId7"/>
    <p:sldId id="266" r:id="rId8"/>
    <p:sldId id="279" r:id="rId9"/>
    <p:sldId id="271" r:id="rId10"/>
    <p:sldId id="280" r:id="rId11"/>
    <p:sldId id="272" r:id="rId12"/>
    <p:sldId id="281" r:id="rId13"/>
    <p:sldId id="273" r:id="rId14"/>
  </p:sldIdLst>
  <p:sldSz cx="12801600" cy="9601200" type="A3"/>
  <p:notesSz cx="6858000" cy="9637713"/>
  <p:defaultTextStyle>
    <a:defPPr>
      <a:defRPr lang="en-US"/>
    </a:defPPr>
    <a:lvl1pPr marL="0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888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776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663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551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438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326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215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103" algn="l" defTabSz="127977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73" autoAdjust="0"/>
    <p:restoredTop sz="94660"/>
  </p:normalViewPr>
  <p:slideViewPr>
    <p:cSldViewPr>
      <p:cViewPr>
        <p:scale>
          <a:sx n="75" d="100"/>
          <a:sy n="75" d="100"/>
        </p:scale>
        <p:origin x="-58" y="148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31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52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560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62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14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27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74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74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13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93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E979-6496-4A01-9FB6-B0BF3468D7E2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C3B5-560A-4567-905B-C3B58043A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60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ghighi\Desktop\حاف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41" y="969775"/>
            <a:ext cx="10892007" cy="7707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90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987176"/>
            <a:ext cx="12100040" cy="854485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3485" y="163285"/>
            <a:ext cx="9518228" cy="702414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900" dirty="0">
                <a:cs typeface="B Titr" panose="00000700000000000000" pitchFamily="2" charset="-78"/>
              </a:rPr>
              <a:t>پروژه تجاری اقامتی صفا</a:t>
            </a:r>
            <a:endParaRPr lang="en-US" sz="39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5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653429"/>
              </p:ext>
            </p:extLst>
          </p:nvPr>
        </p:nvGraphicFramePr>
        <p:xfrm>
          <a:off x="279912" y="364909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799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6983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15416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421414"/>
              </p:ext>
            </p:extLst>
          </p:nvPr>
        </p:nvGraphicFramePr>
        <p:xfrm>
          <a:off x="259074" y="4535315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204,030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143,370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251,636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599,036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947375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348338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76228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73677" y="566530"/>
            <a:ext cx="1382053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صفا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21" y="4080521"/>
            <a:ext cx="4248472" cy="307750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72" y="8670448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1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9" y="948155"/>
            <a:ext cx="12085849" cy="855247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9938" y="163285"/>
            <a:ext cx="9518228" cy="702414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900" dirty="0">
                <a:cs typeface="B Titr" panose="00000700000000000000" pitchFamily="2" charset="-78"/>
              </a:rPr>
              <a:t>پروژه تجاری اقامتی صدرا</a:t>
            </a:r>
            <a:endParaRPr lang="en-US" sz="39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8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7059988"/>
              </p:ext>
            </p:extLst>
          </p:nvPr>
        </p:nvGraphicFramePr>
        <p:xfrm>
          <a:off x="279912" y="364909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799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8959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19779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4757878"/>
              </p:ext>
            </p:extLst>
          </p:nvPr>
        </p:nvGraphicFramePr>
        <p:xfrm>
          <a:off x="259074" y="4535315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267,628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150,494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322157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740,279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1215437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475158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118924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73677" y="566530"/>
            <a:ext cx="1880586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صدرا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21" y="4080521"/>
            <a:ext cx="4248472" cy="307750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72" y="8670448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1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6185066"/>
              </p:ext>
            </p:extLst>
          </p:nvPr>
        </p:nvGraphicFramePr>
        <p:xfrm>
          <a:off x="187272" y="336113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14279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6534036"/>
              </p:ext>
            </p:extLst>
          </p:nvPr>
        </p:nvGraphicFramePr>
        <p:xfrm>
          <a:off x="166433" y="4397356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103,635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117,737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230,557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451,929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748870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296941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75962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36948" y="614246"/>
            <a:ext cx="1814864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حافظ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475" y="4080522"/>
            <a:ext cx="2202337" cy="292361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3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sz="1300" dirty="0"/>
              <a:t>.</a:t>
            </a:r>
            <a:endParaRPr lang="en-US" sz="1300" dirty="0"/>
          </a:p>
        </p:txBody>
      </p:sp>
      <p:sp>
        <p:nvSpPr>
          <p:cNvPr id="2" name="Rectangle 1"/>
          <p:cNvSpPr/>
          <p:nvPr/>
        </p:nvSpPr>
        <p:spPr>
          <a:xfrm>
            <a:off x="0" y="8473009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19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4089134"/>
              </p:ext>
            </p:extLst>
          </p:nvPr>
        </p:nvGraphicFramePr>
        <p:xfrm>
          <a:off x="372969" y="364909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2082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10755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9367539"/>
              </p:ext>
            </p:extLst>
          </p:nvPr>
        </p:nvGraphicFramePr>
        <p:xfrm>
          <a:off x="352131" y="4535315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78,057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88,679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173,661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340,398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564044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223646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57208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843892" y="614246"/>
            <a:ext cx="2366297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سعدی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18" y="4080521"/>
            <a:ext cx="2548790" cy="307750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0448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81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haghighi\Desktop\مبی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84" y="984176"/>
            <a:ext cx="10989795" cy="7776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86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8771978"/>
              </p:ext>
            </p:extLst>
          </p:nvPr>
        </p:nvGraphicFramePr>
        <p:xfrm>
          <a:off x="372969" y="364909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2559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17405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6504259"/>
              </p:ext>
            </p:extLst>
          </p:nvPr>
        </p:nvGraphicFramePr>
        <p:xfrm>
          <a:off x="352131" y="4397356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99,801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124,617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279,902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504,320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797393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293073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65870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657778" y="667341"/>
            <a:ext cx="2039284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مبین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129" y="4080520"/>
            <a:ext cx="4248472" cy="307761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sz="1300" dirty="0"/>
              <a:t>.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27772" y="8545017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59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939" y="264096"/>
            <a:ext cx="9518228" cy="702414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900" dirty="0">
                <a:cs typeface="B Titr" panose="00000700000000000000" pitchFamily="2" charset="-78"/>
              </a:rPr>
              <a:t>پروژه تجاری اقامتی ایوب</a:t>
            </a:r>
            <a:endParaRPr lang="en-US" sz="39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6" y="1272208"/>
            <a:ext cx="11184117" cy="7914374"/>
          </a:xfrm>
        </p:spPr>
      </p:pic>
    </p:spTree>
    <p:extLst>
      <p:ext uri="{BB962C8B-B14F-4D97-AF65-F5344CB8AC3E}">
        <p14:creationId xmlns="" xmlns:p14="http://schemas.microsoft.com/office/powerpoint/2010/main" val="39926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788063"/>
              </p:ext>
            </p:extLst>
          </p:nvPr>
        </p:nvGraphicFramePr>
        <p:xfrm>
          <a:off x="279912" y="364909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799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6353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10191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22498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902417"/>
              </p:ext>
            </p:extLst>
          </p:nvPr>
        </p:nvGraphicFramePr>
        <p:xfrm>
          <a:off x="259074" y="4535315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294,471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202,636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366,987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864,094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1382524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518430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119161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73677" y="566530"/>
            <a:ext cx="2396753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ایوب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21" y="4080521"/>
            <a:ext cx="4248472" cy="307750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72" y="8670448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58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939" y="264096"/>
            <a:ext cx="9518228" cy="702414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sz="3900" dirty="0">
                <a:cs typeface="B Titr" panose="00000700000000000000" pitchFamily="2" charset="-78"/>
              </a:rPr>
              <a:t>پروژه تجاری اقامتی سیمرغ2(خاور)</a:t>
            </a:r>
            <a:endParaRPr lang="en-US" sz="39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65" y="1272208"/>
            <a:ext cx="11507577" cy="8143268"/>
          </a:xfrm>
        </p:spPr>
      </p:pic>
    </p:spTree>
    <p:extLst>
      <p:ext uri="{BB962C8B-B14F-4D97-AF65-F5344CB8AC3E}">
        <p14:creationId xmlns="" xmlns:p14="http://schemas.microsoft.com/office/powerpoint/2010/main" val="21133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210" y="0"/>
            <a:ext cx="13015722" cy="96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8206064"/>
              </p:ext>
            </p:extLst>
          </p:nvPr>
        </p:nvGraphicFramePr>
        <p:xfrm>
          <a:off x="279912" y="364909"/>
          <a:ext cx="5804804" cy="3600393"/>
        </p:xfrm>
        <a:graphic>
          <a:graphicData uri="http://schemas.openxmlformats.org/drawingml/2006/table">
            <a:tbl>
              <a:tblPr rtl="1"/>
              <a:tblGrid>
                <a:gridCol w="1557149"/>
                <a:gridCol w="2121654"/>
                <a:gridCol w="2126001"/>
              </a:tblGrid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کاربری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 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اولیه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مساحت عرصه باقیمانده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تراکم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799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440%</a:t>
                      </a:r>
                      <a:endParaRPr lang="en-US" sz="2000" b="1" i="0" u="none" strike="noStrike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تجاری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3808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اقامتی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6108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پارکینگ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زیربنا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15865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15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تعداد طبقات(روی زمین)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i="0" u="none" strike="noStrike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9</a:t>
                      </a:r>
                      <a:endParaRPr lang="en-US" sz="2000" b="1" i="0" u="none" strike="noStrike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 Nazanin"/>
                        <a:ea typeface="+mn-ea"/>
                        <a:cs typeface="B Mitra" pitchFamily="2" charset="-78"/>
                      </a:endParaRP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6621893"/>
              </p:ext>
            </p:extLst>
          </p:nvPr>
        </p:nvGraphicFramePr>
        <p:xfrm>
          <a:off x="259074" y="4535315"/>
          <a:ext cx="5853487" cy="4009703"/>
        </p:xfrm>
        <a:graphic>
          <a:graphicData uri="http://schemas.openxmlformats.org/drawingml/2006/table">
            <a:tbl>
              <a:tblPr rtl="1"/>
              <a:tblGrid>
                <a:gridCol w="1390859"/>
                <a:gridCol w="1916015"/>
                <a:gridCol w="2546613"/>
              </a:tblGrid>
              <a:tr h="314327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شرح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بدون احتساب تورم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هزینه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زمین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162,620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پروانه ساختمانی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114,346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ساخت و سایر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256,952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جمع کل هزینه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533,918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درآمد کل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840090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سود یا زیان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306172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ارزش خالص فعلی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68540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2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000" b="1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cs typeface="B Mitra" pitchFamily="2" charset="-78"/>
                        </a:rPr>
                        <a:t>نرخ بازده داخلی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Nazanin"/>
                          <a:ea typeface="+mn-ea"/>
                          <a:cs typeface="B Mitra" pitchFamily="2" charset="-78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497144" y="566529"/>
            <a:ext cx="1750744" cy="2662241"/>
          </a:xfrm>
          <a:prstGeom prst="rect">
            <a:avLst/>
          </a:prstGeom>
        </p:spPr>
        <p:txBody>
          <a:bodyPr wrap="none" lIns="91412" tIns="45707" rIns="91412" bIns="45707">
            <a:spAutoFit/>
          </a:bodyPr>
          <a:lstStyle/>
          <a:p>
            <a:r>
              <a:rPr lang="fa-IR" sz="1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خاور</a:t>
            </a:r>
            <a:endParaRPr lang="en-US" sz="1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21" y="4080521"/>
            <a:ext cx="4248472" cy="307750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defRPr>
            </a:lvl1pPr>
          </a:lstStyle>
          <a:p>
            <a:r>
              <a:rPr lang="fa-IR" sz="1400" dirty="0">
                <a:latin typeface="IranNastaliq" pitchFamily="18" charset="0"/>
                <a:cs typeface="B Titr" panose="00000700000000000000" pitchFamily="2" charset="-78"/>
              </a:rPr>
              <a:t>قیمت ها به میلیون ریال می باشد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772" y="8670448"/>
            <a:ext cx="6400800" cy="738664"/>
          </a:xfrm>
          <a:prstGeom prst="rect">
            <a:avLst/>
          </a:prstGeom>
        </p:spPr>
        <p:txBody>
          <a:bodyPr lIns="91428" tIns="45714" rIns="91428" bIns="45714" anchor="ctr">
            <a:spAutoFit/>
          </a:bodyPr>
          <a:lstStyle/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لازم به ذکر است که ارقام  برآوردی بوده و در هنگام تنظیم قرارداد طبق نظر</a:t>
            </a:r>
          </a:p>
          <a:p>
            <a:pPr algn="ctr" defTabSz="914290" rtl="1"/>
            <a:endParaRPr lang="fa-I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  <a:p>
            <a:pPr algn="ctr" defTabSz="914290" rtl="1"/>
            <a:r>
              <a:rPr lang="fa-I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anose="00000700000000000000" pitchFamily="2" charset="-78"/>
              </a:rPr>
              <a:t> کارشناس رسمی تدقیق خواهد گردید.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1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689</Words>
  <Application>Microsoft Office PowerPoint</Application>
  <PresentationFormat>A3 Paper (297x420 mm)</PresentationFormat>
  <Paragraphs>305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پروژه تجاری اقامتی ایوب</vt:lpstr>
      <vt:lpstr>Slide 7</vt:lpstr>
      <vt:lpstr>پروژه تجاری اقامتی سیمرغ2(خاور)</vt:lpstr>
      <vt:lpstr>Slide 9</vt:lpstr>
      <vt:lpstr>پروژه تجاری اقامتی صفا</vt:lpstr>
      <vt:lpstr>Slide 11</vt:lpstr>
      <vt:lpstr>پروژه تجاری اقامتی صدرا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Daneshnia</dc:creator>
  <cp:lastModifiedBy>ata</cp:lastModifiedBy>
  <cp:revision>40</cp:revision>
  <cp:lastPrinted>2014-07-13T07:47:25Z</cp:lastPrinted>
  <dcterms:created xsi:type="dcterms:W3CDTF">2013-11-25T05:06:53Z</dcterms:created>
  <dcterms:modified xsi:type="dcterms:W3CDTF">2014-10-09T11:02:44Z</dcterms:modified>
</cp:coreProperties>
</file>