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2"/>
  </p:notesMasterIdLst>
  <p:sldIdLst>
    <p:sldId id="256" r:id="rId2"/>
    <p:sldId id="356" r:id="rId3"/>
    <p:sldId id="339" r:id="rId4"/>
    <p:sldId id="257" r:id="rId5"/>
    <p:sldId id="258" r:id="rId6"/>
    <p:sldId id="259" r:id="rId7"/>
    <p:sldId id="262" r:id="rId8"/>
    <p:sldId id="261" r:id="rId9"/>
    <p:sldId id="263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8" r:id="rId18"/>
    <p:sldId id="279" r:id="rId19"/>
    <p:sldId id="273" r:id="rId20"/>
    <p:sldId id="274" r:id="rId21"/>
    <p:sldId id="275" r:id="rId22"/>
    <p:sldId id="276" r:id="rId23"/>
    <p:sldId id="277" r:id="rId24"/>
    <p:sldId id="280" r:id="rId25"/>
    <p:sldId id="281" r:id="rId26"/>
    <p:sldId id="283" r:id="rId27"/>
    <p:sldId id="357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62" r:id="rId39"/>
    <p:sldId id="354" r:id="rId40"/>
    <p:sldId id="296" r:id="rId41"/>
    <p:sldId id="303" r:id="rId42"/>
    <p:sldId id="298" r:id="rId43"/>
    <p:sldId id="299" r:id="rId44"/>
    <p:sldId id="300" r:id="rId45"/>
    <p:sldId id="301" r:id="rId46"/>
    <p:sldId id="302" r:id="rId47"/>
    <p:sldId id="304" r:id="rId48"/>
    <p:sldId id="308" r:id="rId49"/>
    <p:sldId id="305" r:id="rId50"/>
    <p:sldId id="306" r:id="rId51"/>
    <p:sldId id="307" r:id="rId52"/>
    <p:sldId id="309" r:id="rId53"/>
    <p:sldId id="335" r:id="rId54"/>
    <p:sldId id="337" r:id="rId55"/>
    <p:sldId id="310" r:id="rId56"/>
    <p:sldId id="312" r:id="rId57"/>
    <p:sldId id="311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A9692-D134-415D-8153-C4D8F420E8E3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66600-0399-46C6-9CCC-3A3897834C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66600-0399-46C6-9CCC-3A3897834C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EDB976D-F544-4281-89A2-3C21C1CDB4BA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E1DCA8-B504-45FD-B4E4-86073C84A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fa-IR" dirty="0" smtClean="0"/>
              <a:t>پروژه های شهرداری تبریز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a-IR" dirty="0" smtClean="0"/>
          </a:p>
          <a:p>
            <a:r>
              <a:rPr lang="fa-IR" dirty="0" smtClean="0"/>
              <a:t>حوزه سرمایه گداری و مشارکت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89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05" y="116632"/>
            <a:ext cx="9089657" cy="6480720"/>
          </a:xfrm>
        </p:spPr>
      </p:pic>
    </p:spTree>
    <p:extLst>
      <p:ext uri="{BB962C8B-B14F-4D97-AF65-F5344CB8AC3E}">
        <p14:creationId xmlns="" xmlns:p14="http://schemas.microsoft.com/office/powerpoint/2010/main" val="13238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08712"/>
          </a:xfrm>
        </p:spPr>
      </p:pic>
    </p:spTree>
    <p:extLst>
      <p:ext uri="{BB962C8B-B14F-4D97-AF65-F5344CB8AC3E}">
        <p14:creationId xmlns="" xmlns:p14="http://schemas.microsoft.com/office/powerpoint/2010/main" val="1946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پلهای مکانیزه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5449"/>
            <a:ext cx="8856984" cy="5173277"/>
          </a:xfrm>
        </p:spPr>
      </p:pic>
    </p:spTree>
    <p:extLst>
      <p:ext uri="{BB962C8B-B14F-4D97-AF65-F5344CB8AC3E}">
        <p14:creationId xmlns="" xmlns:p14="http://schemas.microsoft.com/office/powerpoint/2010/main" val="1220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پلهای مکانیزه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6071" cy="6597352"/>
          </a:xfrm>
        </p:spPr>
      </p:pic>
    </p:spTree>
    <p:extLst>
      <p:ext uri="{BB962C8B-B14F-4D97-AF65-F5344CB8AC3E}">
        <p14:creationId xmlns="" xmlns:p14="http://schemas.microsoft.com/office/powerpoint/2010/main" val="40443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30507" cy="6552728"/>
          </a:xfrm>
        </p:spPr>
      </p:pic>
    </p:spTree>
    <p:extLst>
      <p:ext uri="{BB962C8B-B14F-4D97-AF65-F5344CB8AC3E}">
        <p14:creationId xmlns="" xmlns:p14="http://schemas.microsoft.com/office/powerpoint/2010/main" val="39390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" y="116632"/>
            <a:ext cx="9025482" cy="6741368"/>
          </a:xfrm>
        </p:spPr>
      </p:pic>
    </p:spTree>
    <p:extLst>
      <p:ext uri="{BB962C8B-B14F-4D97-AF65-F5344CB8AC3E}">
        <p14:creationId xmlns="" xmlns:p14="http://schemas.microsoft.com/office/powerpoint/2010/main" val="42195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5" y="260648"/>
            <a:ext cx="9175522" cy="6480720"/>
          </a:xfrm>
        </p:spPr>
      </p:pic>
    </p:spTree>
    <p:extLst>
      <p:ext uri="{BB962C8B-B14F-4D97-AF65-F5344CB8AC3E}">
        <p14:creationId xmlns="" xmlns:p14="http://schemas.microsoft.com/office/powerpoint/2010/main" val="32496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هتل پنج ستاره لاله پارک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964488" cy="5286609"/>
          </a:xfrm>
        </p:spPr>
      </p:pic>
    </p:spTree>
    <p:extLst>
      <p:ext uri="{BB962C8B-B14F-4D97-AF65-F5344CB8AC3E}">
        <p14:creationId xmlns="" xmlns:p14="http://schemas.microsoft.com/office/powerpoint/2010/main" val="26918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374"/>
            <a:ext cx="8900789" cy="6675592"/>
          </a:xfrm>
        </p:spPr>
      </p:pic>
    </p:spTree>
    <p:extLst>
      <p:ext uri="{BB962C8B-B14F-4D97-AF65-F5344CB8AC3E}">
        <p14:creationId xmlns="" xmlns:p14="http://schemas.microsoft.com/office/powerpoint/2010/main" val="11533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هتل لاله پارک ناب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" y="116632"/>
            <a:ext cx="9012101" cy="6624736"/>
          </a:xfrm>
        </p:spPr>
      </p:pic>
    </p:spTree>
    <p:extLst>
      <p:ext uri="{BB962C8B-B14F-4D97-AF65-F5344CB8AC3E}">
        <p14:creationId xmlns="" xmlns:p14="http://schemas.microsoft.com/office/powerpoint/2010/main" val="33627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user\Desktop\سنندج\Rahb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1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50" y="0"/>
            <a:ext cx="9150845" cy="6741368"/>
          </a:xfrm>
        </p:spPr>
      </p:pic>
    </p:spTree>
    <p:extLst>
      <p:ext uri="{BB962C8B-B14F-4D97-AF65-F5344CB8AC3E}">
        <p14:creationId xmlns="" xmlns:p14="http://schemas.microsoft.com/office/powerpoint/2010/main" val="147732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" y="116632"/>
            <a:ext cx="8969914" cy="6552728"/>
          </a:xfrm>
        </p:spPr>
      </p:pic>
    </p:spTree>
    <p:extLst>
      <p:ext uri="{BB962C8B-B14F-4D97-AF65-F5344CB8AC3E}">
        <p14:creationId xmlns="" xmlns:p14="http://schemas.microsoft.com/office/powerpoint/2010/main" val="149483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" y="116632"/>
            <a:ext cx="9046695" cy="6624736"/>
          </a:xfrm>
        </p:spPr>
      </p:pic>
    </p:spTree>
    <p:extLst>
      <p:ext uri="{BB962C8B-B14F-4D97-AF65-F5344CB8AC3E}">
        <p14:creationId xmlns="" xmlns:p14="http://schemas.microsoft.com/office/powerpoint/2010/main" val="27719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0" y="116632"/>
            <a:ext cx="9045486" cy="6624736"/>
          </a:xfrm>
        </p:spPr>
      </p:pic>
    </p:spTree>
    <p:extLst>
      <p:ext uri="{BB962C8B-B14F-4D97-AF65-F5344CB8AC3E}">
        <p14:creationId xmlns="" xmlns:p14="http://schemas.microsoft.com/office/powerpoint/2010/main" val="14883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مرکز خرید الماس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5" y="1600200"/>
            <a:ext cx="7843390" cy="4708525"/>
          </a:xfrm>
        </p:spPr>
      </p:pic>
    </p:spTree>
    <p:extLst>
      <p:ext uri="{BB962C8B-B14F-4D97-AF65-F5344CB8AC3E}">
        <p14:creationId xmlns="" xmlns:p14="http://schemas.microsoft.com/office/powerpoint/2010/main" val="41772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07" y="0"/>
            <a:ext cx="9333259" cy="6858000"/>
          </a:xfrm>
        </p:spPr>
      </p:pic>
    </p:spTree>
    <p:extLst>
      <p:ext uri="{BB962C8B-B14F-4D97-AF65-F5344CB8AC3E}">
        <p14:creationId xmlns="" xmlns:p14="http://schemas.microsoft.com/office/powerpoint/2010/main" val="22267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" y="116632"/>
            <a:ext cx="9126838" cy="6624736"/>
          </a:xfrm>
        </p:spPr>
      </p:pic>
    </p:spTree>
    <p:extLst>
      <p:ext uri="{BB962C8B-B14F-4D97-AF65-F5344CB8AC3E}">
        <p14:creationId xmlns="" xmlns:p14="http://schemas.microsoft.com/office/powerpoint/2010/main" val="22749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esktop\سنندج\IMG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مرکز خرید جواهر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59523" cy="496795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flipV="1">
            <a:off x="0" y="6857999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81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" y="0"/>
            <a:ext cx="9132700" cy="6308725"/>
          </a:xfrm>
        </p:spPr>
      </p:pic>
    </p:spTree>
    <p:extLst>
      <p:ext uri="{BB962C8B-B14F-4D97-AF65-F5344CB8AC3E}">
        <p14:creationId xmlns="" xmlns:p14="http://schemas.microsoft.com/office/powerpoint/2010/main" val="13842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موقعیت پروژه های مشارکتی بر روی نقشه شهر تبریز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7237"/>
            <a:ext cx="9144000" cy="5270763"/>
          </a:xfrm>
        </p:spPr>
      </p:pic>
    </p:spTree>
    <p:extLst>
      <p:ext uri="{BB962C8B-B14F-4D97-AF65-F5344CB8AC3E}">
        <p14:creationId xmlns="" xmlns:p14="http://schemas.microsoft.com/office/powerpoint/2010/main" val="20053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" y="0"/>
            <a:ext cx="9132700" cy="6858000"/>
          </a:xfrm>
        </p:spPr>
      </p:pic>
    </p:spTree>
    <p:extLst>
      <p:ext uri="{BB962C8B-B14F-4D97-AF65-F5344CB8AC3E}">
        <p14:creationId xmlns="" xmlns:p14="http://schemas.microsoft.com/office/powerpoint/2010/main" val="31921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مهرانه رود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036496" cy="5661248"/>
          </a:xfrm>
        </p:spPr>
      </p:pic>
    </p:spTree>
    <p:extLst>
      <p:ext uri="{BB962C8B-B14F-4D97-AF65-F5344CB8AC3E}">
        <p14:creationId xmlns="" xmlns:p14="http://schemas.microsoft.com/office/powerpoint/2010/main" val="30622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="" xmlns:p14="http://schemas.microsoft.com/office/powerpoint/2010/main" val="28004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6" y="0"/>
            <a:ext cx="9195496" cy="6858000"/>
          </a:xfrm>
        </p:spPr>
      </p:pic>
    </p:spTree>
    <p:extLst>
      <p:ext uri="{BB962C8B-B14F-4D97-AF65-F5344CB8AC3E}">
        <p14:creationId xmlns="" xmlns:p14="http://schemas.microsoft.com/office/powerpoint/2010/main" val="11016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7"/>
          </a:xfrm>
        </p:spPr>
      </p:pic>
    </p:spTree>
    <p:extLst>
      <p:ext uri="{BB962C8B-B14F-4D97-AF65-F5344CB8AC3E}">
        <p14:creationId xmlns="" xmlns:p14="http://schemas.microsoft.com/office/powerpoint/2010/main" val="34639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</p:spPr>
      </p:pic>
    </p:spTree>
    <p:extLst>
      <p:ext uri="{BB962C8B-B14F-4D97-AF65-F5344CB8AC3E}">
        <p14:creationId xmlns="" xmlns:p14="http://schemas.microsoft.com/office/powerpoint/2010/main" val="28268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="" xmlns:p14="http://schemas.microsoft.com/office/powerpoint/2010/main" val="38691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پارکینگ طبقاتی شهرداری منطقه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04856" cy="5040560"/>
          </a:xfrm>
        </p:spPr>
      </p:pic>
    </p:spTree>
    <p:extLst>
      <p:ext uri="{BB962C8B-B14F-4D97-AF65-F5344CB8AC3E}">
        <p14:creationId xmlns="" xmlns:p14="http://schemas.microsoft.com/office/powerpoint/2010/main" val="24623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user\Desktop\سنندج\IMG_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سنندج\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590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میادین ورزشی (چمن مصنوعی 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6" y="1556792"/>
            <a:ext cx="8215630" cy="4824536"/>
          </a:xfrm>
        </p:spPr>
      </p:pic>
    </p:spTree>
    <p:extLst>
      <p:ext uri="{BB962C8B-B14F-4D97-AF65-F5344CB8AC3E}">
        <p14:creationId xmlns="" xmlns:p14="http://schemas.microsoft.com/office/powerpoint/2010/main" val="23171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سالنهای ورزشی شقایق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0200"/>
            <a:ext cx="7920880" cy="4781128"/>
          </a:xfrm>
        </p:spPr>
      </p:pic>
    </p:spTree>
    <p:extLst>
      <p:ext uri="{BB962C8B-B14F-4D97-AF65-F5344CB8AC3E}">
        <p14:creationId xmlns="" xmlns:p14="http://schemas.microsoft.com/office/powerpoint/2010/main" val="11897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0" y="1"/>
            <a:ext cx="9166540" cy="6858000"/>
          </a:xfrm>
        </p:spPr>
      </p:pic>
    </p:spTree>
    <p:extLst>
      <p:ext uri="{BB962C8B-B14F-4D97-AF65-F5344CB8AC3E}">
        <p14:creationId xmlns="" xmlns:p14="http://schemas.microsoft.com/office/powerpoint/2010/main" val="40937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" y="0"/>
            <a:ext cx="9145328" cy="6741368"/>
          </a:xfrm>
        </p:spPr>
      </p:pic>
    </p:spTree>
    <p:extLst>
      <p:ext uri="{BB962C8B-B14F-4D97-AF65-F5344CB8AC3E}">
        <p14:creationId xmlns="" xmlns:p14="http://schemas.microsoft.com/office/powerpoint/2010/main" val="27212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="" xmlns:p14="http://schemas.microsoft.com/office/powerpoint/2010/main" val="28310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9036496" cy="6741368"/>
          </a:xfrm>
        </p:spPr>
      </p:pic>
    </p:spTree>
    <p:extLst>
      <p:ext uri="{BB962C8B-B14F-4D97-AF65-F5344CB8AC3E}">
        <p14:creationId xmlns="" xmlns:p14="http://schemas.microsoft.com/office/powerpoint/2010/main" val="24940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36495" cy="6741368"/>
          </a:xfrm>
        </p:spPr>
      </p:pic>
    </p:spTree>
    <p:extLst>
      <p:ext uri="{BB962C8B-B14F-4D97-AF65-F5344CB8AC3E}">
        <p14:creationId xmlns="" xmlns:p14="http://schemas.microsoft.com/office/powerpoint/2010/main" val="21234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3455" cy="6741368"/>
          </a:xfrm>
        </p:spPr>
      </p:pic>
    </p:spTree>
    <p:extLst>
      <p:ext uri="{BB962C8B-B14F-4D97-AF65-F5344CB8AC3E}">
        <p14:creationId xmlns="" xmlns:p14="http://schemas.microsoft.com/office/powerpoint/2010/main" val="18763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شهرک مبلمان و خودرو مایان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7848872" cy="4968552"/>
          </a:xfrm>
        </p:spPr>
      </p:pic>
    </p:spTree>
    <p:extLst>
      <p:ext uri="{BB962C8B-B14F-4D97-AF65-F5344CB8AC3E}">
        <p14:creationId xmlns="" xmlns:p14="http://schemas.microsoft.com/office/powerpoint/2010/main" val="26984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1700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5505" cy="6741368"/>
          </a:xfrm>
        </p:spPr>
      </p:pic>
    </p:spTree>
    <p:extLst>
      <p:ext uri="{BB962C8B-B14F-4D97-AF65-F5344CB8AC3E}">
        <p14:creationId xmlns="" xmlns:p14="http://schemas.microsoft.com/office/powerpoint/2010/main" val="14387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36496" cy="6724809"/>
          </a:xfrm>
        </p:spPr>
      </p:pic>
    </p:spTree>
    <p:extLst>
      <p:ext uri="{BB962C8B-B14F-4D97-AF65-F5344CB8AC3E}">
        <p14:creationId xmlns="" xmlns:p14="http://schemas.microsoft.com/office/powerpoint/2010/main" val="37691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37328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</p:spPr>
      </p:pic>
    </p:spTree>
    <p:extLst>
      <p:ext uri="{BB962C8B-B14F-4D97-AF65-F5344CB8AC3E}">
        <p14:creationId xmlns="" xmlns:p14="http://schemas.microsoft.com/office/powerpoint/2010/main" val="20825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ساختمان تجارت جهانی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91" y="1952837"/>
            <a:ext cx="5400601" cy="3744415"/>
          </a:xfrm>
        </p:spPr>
      </p:pic>
    </p:spTree>
    <p:extLst>
      <p:ext uri="{BB962C8B-B14F-4D97-AF65-F5344CB8AC3E}">
        <p14:creationId xmlns="" xmlns:p14="http://schemas.microsoft.com/office/powerpoint/2010/main" val="2463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4044"/>
            <a:ext cx="6408712" cy="6820208"/>
          </a:xfrm>
        </p:spPr>
      </p:pic>
    </p:spTree>
    <p:extLst>
      <p:ext uri="{BB962C8B-B14F-4D97-AF65-F5344CB8AC3E}">
        <p14:creationId xmlns="" xmlns:p14="http://schemas.microsoft.com/office/powerpoint/2010/main" val="31592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06"/>
            <a:ext cx="6984776" cy="6642447"/>
          </a:xfrm>
        </p:spPr>
      </p:pic>
    </p:spTree>
    <p:extLst>
      <p:ext uri="{BB962C8B-B14F-4D97-AF65-F5344CB8AC3E}">
        <p14:creationId xmlns="" xmlns:p14="http://schemas.microsoft.com/office/powerpoint/2010/main" val="38924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مترو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056784" cy="4896544"/>
          </a:xfrm>
        </p:spPr>
      </p:pic>
    </p:spTree>
    <p:extLst>
      <p:ext uri="{BB962C8B-B14F-4D97-AF65-F5344CB8AC3E}">
        <p14:creationId xmlns="" xmlns:p14="http://schemas.microsoft.com/office/powerpoint/2010/main" val="19148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7049" cy="6741368"/>
          </a:xfrm>
        </p:spPr>
      </p:pic>
    </p:spTree>
    <p:extLst>
      <p:ext uri="{BB962C8B-B14F-4D97-AF65-F5344CB8AC3E}">
        <p14:creationId xmlns="" xmlns:p14="http://schemas.microsoft.com/office/powerpoint/2010/main" val="40472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90196" cy="6858000"/>
          </a:xfrm>
        </p:spPr>
      </p:pic>
    </p:spTree>
    <p:extLst>
      <p:ext uri="{BB962C8B-B14F-4D97-AF65-F5344CB8AC3E}">
        <p14:creationId xmlns="" xmlns:p14="http://schemas.microsoft.com/office/powerpoint/2010/main" val="17981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معاینه فنی خودرو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488832" cy="4320480"/>
          </a:xfrm>
        </p:spPr>
      </p:pic>
    </p:spTree>
    <p:extLst>
      <p:ext uri="{BB962C8B-B14F-4D97-AF65-F5344CB8AC3E}">
        <p14:creationId xmlns="" xmlns:p14="http://schemas.microsoft.com/office/powerpoint/2010/main" val="3054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3"/>
            <a:ext cx="9144000" cy="6808807"/>
          </a:xfrm>
        </p:spPr>
      </p:pic>
    </p:spTree>
    <p:extLst>
      <p:ext uri="{BB962C8B-B14F-4D97-AF65-F5344CB8AC3E}">
        <p14:creationId xmlns="" xmlns:p14="http://schemas.microsoft.com/office/powerpoint/2010/main" val="2283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="" xmlns:p14="http://schemas.microsoft.com/office/powerpoint/2010/main" val="28222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="" xmlns:p14="http://schemas.microsoft.com/office/powerpoint/2010/main" val="271335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کارواش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260648"/>
            <a:ext cx="5184576" cy="6597352"/>
          </a:xfrm>
        </p:spPr>
      </p:pic>
    </p:spTree>
    <p:extLst>
      <p:ext uri="{BB962C8B-B14F-4D97-AF65-F5344CB8AC3E}">
        <p14:creationId xmlns="" xmlns:p14="http://schemas.microsoft.com/office/powerpoint/2010/main" val="26905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      کارواش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" y="0"/>
            <a:ext cx="9156716" cy="6858000"/>
          </a:xfrm>
        </p:spPr>
      </p:pic>
    </p:spTree>
    <p:extLst>
      <p:ext uri="{BB962C8B-B14F-4D97-AF65-F5344CB8AC3E}">
        <p14:creationId xmlns="" xmlns:p14="http://schemas.microsoft.com/office/powerpoint/2010/main" val="18031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70" y="116632"/>
            <a:ext cx="9050908" cy="6552728"/>
          </a:xfrm>
        </p:spPr>
      </p:pic>
    </p:spTree>
    <p:extLst>
      <p:ext uri="{BB962C8B-B14F-4D97-AF65-F5344CB8AC3E}">
        <p14:creationId xmlns="" xmlns:p14="http://schemas.microsoft.com/office/powerpoint/2010/main" val="39147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434</TotalTime>
  <Words>69</Words>
  <Application>Microsoft Office PowerPoint</Application>
  <PresentationFormat>On-screen Show (4:3)</PresentationFormat>
  <Paragraphs>21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Apex</vt:lpstr>
      <vt:lpstr>پروژه های شهرداری تبریز </vt:lpstr>
      <vt:lpstr>Slide 2</vt:lpstr>
      <vt:lpstr>موقعیت پروژه های مشارکتی بر روی نقشه شهر تبریز</vt:lpstr>
      <vt:lpstr>میادین ورزشی (چمن مصنوعی )</vt:lpstr>
      <vt:lpstr>Slide 5</vt:lpstr>
      <vt:lpstr>Slide 6</vt:lpstr>
      <vt:lpstr>کارواش</vt:lpstr>
      <vt:lpstr>      کارواش    </vt:lpstr>
      <vt:lpstr>Slide 9</vt:lpstr>
      <vt:lpstr>Slide 10</vt:lpstr>
      <vt:lpstr>Slide 11</vt:lpstr>
      <vt:lpstr>پلهای مکانیزه</vt:lpstr>
      <vt:lpstr>پلهای مکانیزه</vt:lpstr>
      <vt:lpstr>Slide 14</vt:lpstr>
      <vt:lpstr>Slide 15</vt:lpstr>
      <vt:lpstr>Slide 16</vt:lpstr>
      <vt:lpstr>هتل پنج ستاره لاله پارک</vt:lpstr>
      <vt:lpstr>Slide 18</vt:lpstr>
      <vt:lpstr>هتل لاله پارک ناب</vt:lpstr>
      <vt:lpstr>Slide 20</vt:lpstr>
      <vt:lpstr>Slide 21</vt:lpstr>
      <vt:lpstr>Slide 22</vt:lpstr>
      <vt:lpstr>Slide 23</vt:lpstr>
      <vt:lpstr>مرکز خرید الماس</vt:lpstr>
      <vt:lpstr>Slide 25</vt:lpstr>
      <vt:lpstr>Slide 26</vt:lpstr>
      <vt:lpstr>Slide 27</vt:lpstr>
      <vt:lpstr>مرکز خرید جواهر</vt:lpstr>
      <vt:lpstr>Slide 29</vt:lpstr>
      <vt:lpstr>Slide 30</vt:lpstr>
      <vt:lpstr>مهرانه رود</vt:lpstr>
      <vt:lpstr>Slide 32</vt:lpstr>
      <vt:lpstr>Slide 33</vt:lpstr>
      <vt:lpstr>Slide 34</vt:lpstr>
      <vt:lpstr>Slide 35</vt:lpstr>
      <vt:lpstr>Slide 36</vt:lpstr>
      <vt:lpstr>پارکینگ طبقاتی شهرداری منطقه 2</vt:lpstr>
      <vt:lpstr>Slide 38</vt:lpstr>
      <vt:lpstr>Slide 39</vt:lpstr>
      <vt:lpstr>سالنهای ورزشی شقایق</vt:lpstr>
      <vt:lpstr>Slide 41</vt:lpstr>
      <vt:lpstr>Slide 42</vt:lpstr>
      <vt:lpstr>Slide 43</vt:lpstr>
      <vt:lpstr>Slide 44</vt:lpstr>
      <vt:lpstr>Slide 45</vt:lpstr>
      <vt:lpstr>Slide 46</vt:lpstr>
      <vt:lpstr>شهرک مبلمان و خودرو مایان</vt:lpstr>
      <vt:lpstr>Slide 48</vt:lpstr>
      <vt:lpstr>Slide 49</vt:lpstr>
      <vt:lpstr>Slide 50</vt:lpstr>
      <vt:lpstr>Slide 51</vt:lpstr>
      <vt:lpstr>ساختمان تجارت جهانی </vt:lpstr>
      <vt:lpstr>Slide 53</vt:lpstr>
      <vt:lpstr>Slide 54</vt:lpstr>
      <vt:lpstr>مترو</vt:lpstr>
      <vt:lpstr>Slide 56</vt:lpstr>
      <vt:lpstr>Slide 57</vt:lpstr>
      <vt:lpstr>معاینه فنی خودرو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پروژه های شهرداری تبریز </dc:title>
  <dc:creator>a</dc:creator>
  <cp:lastModifiedBy>hasan</cp:lastModifiedBy>
  <cp:revision>44</cp:revision>
  <dcterms:created xsi:type="dcterms:W3CDTF">2014-02-10T05:48:34Z</dcterms:created>
  <dcterms:modified xsi:type="dcterms:W3CDTF">2014-07-01T07:26:57Z</dcterms:modified>
</cp:coreProperties>
</file>